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78" r:id="rId2"/>
    <p:sldId id="379" r:id="rId3"/>
    <p:sldId id="380" r:id="rId4"/>
    <p:sldId id="381" r:id="rId5"/>
    <p:sldId id="382" r:id="rId6"/>
    <p:sldId id="383" r:id="rId7"/>
    <p:sldId id="384" r:id="rId8"/>
    <p:sldId id="385" r:id="rId9"/>
    <p:sldId id="386" r:id="rId10"/>
    <p:sldId id="387" r:id="rId11"/>
    <p:sldId id="388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B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52"/>
    <p:restoredTop sz="94673"/>
  </p:normalViewPr>
  <p:slideViewPr>
    <p:cSldViewPr snapToGrid="0" snapToObjects="1">
      <p:cViewPr varScale="1">
        <p:scale>
          <a:sx n="168" d="100"/>
          <a:sy n="168" d="100"/>
        </p:scale>
        <p:origin x="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tiff>
</file>

<file path=ppt/media/image13.png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3.png>
</file>

<file path=ppt/media/image4.png>
</file>

<file path=ppt/media/image5.tiff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A544E3-7C86-F44F-96DD-E4AF01B74E28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1A286-AD3F-024B-9274-59FEABBD92D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9263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Cabeçalh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pt-BR" dirty="0"/>
              <a:t>\\ Titulo do eBook</a:t>
            </a:r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Nome ou Marca da Empresa | Site | Midias Sociais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74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1348C0-4682-0544-95F5-DCDA41493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70893E1-7D74-7B41-BC4D-46CAE11FC2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406124-3FB3-AE44-82A8-B9B0B2F8B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803597-156A-FE4F-93A7-55E7C51B3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E986E2-7805-BD40-816F-93066729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7542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47A5F8-0958-BB49-9498-E5FC2CFC3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1E96912-6273-DA47-91B0-8EDE90CBCB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6B07C3-2332-B647-BE44-1B20179E2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8EC9AE0-3746-9144-A7C0-410A61848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B2C0E6-E0C8-1140-881B-089A298B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8192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F21D167-F108-AC40-B176-34E87FC83E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359F3A0-7AA9-984D-9093-7997E7D7D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636C57-34F0-AF43-A7B6-5CCA04843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A106F7-9B65-5042-9575-033D60A01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203255-65F6-8B4B-8155-DE3120AEA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09891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2541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287B56-5D4C-6944-9311-1701FEDEC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3CD77E-63D3-7F4E-A117-4BB08A9B9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C3D7CF-0C0C-1A42-B138-85E85242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040EDDF-6B51-FE4A-B4B8-2F6B14877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3652804-2B36-E740-ABD6-61C5BF8EF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6753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8A90CA-2C81-6640-8232-D0B4D0B60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654867-69FA-ED4A-B4F9-8A28E70EB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3B1F97-B6E4-BB4A-9244-C30997133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3E4EA4-3BBE-CD4E-874B-A72AE11C2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84CF375-9D15-8942-9AF3-5FD86FB62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7275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35023E-40AC-0143-BCCC-CBFD716A4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F7CFD1-0F88-7B4E-BA3E-9CEC6A545F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1AA431A-582F-6540-B6C8-FFF3AB0D4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99BAB9-A93A-194C-89AD-AE8DD6B39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20BD7D-88A0-E34F-BEE7-22CB4C19E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EF518A6-EC4E-054B-BB2F-1245AC442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0251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79DF6F-921D-6F48-AD26-41B738F22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8FA753D-A427-2845-9D0F-CCFEA4D2B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7D108BB-8383-2248-B396-81AF427514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5245247-BF6E-854D-8735-9AF8294043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FD0C70E-239B-8841-AA5A-FBE6E0EF3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74CF6BF-AE76-B54C-89C2-6551CF83A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D52888E-1094-C64E-A29B-7BC10D3EA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D265692-B370-DB48-A349-BA2C21929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7681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DBAFEC-9C34-0B4F-B83A-1994C6C07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5931A4E-F183-5A45-8E31-C4B8B6893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DB94E41-AD99-B349-9CE8-5DF0AED1C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5375FDE-BC95-8B43-84F2-6B30EBCBB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6525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825A37-99A5-1741-84D7-683961C0A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0704EA2-A2EB-5C45-9F61-4781D64B6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698EBC8-4D9F-1340-8630-4D4ED5B60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3794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9B2BFB-1655-6248-BD6F-5C9BA7AD8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0E8960-49DD-D743-A34A-7ED402A56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B9E0D1B-8A8A-214D-953F-5CEA633C6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39C73EF-ECB2-F44B-A3BD-139149E4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62971C5-4960-CB4E-8032-48B10990C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08276CC-051B-6344-8F38-A9A170DE5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1965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C4BCC2-32D6-E549-89D8-93733FEC1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8D21EC6-C879-5F40-90A6-26A51575DF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D7B3D8-D4E1-914D-A536-5008748B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73A9538-C424-EA45-9DE2-9D26E3D66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56799B4-36EF-E14F-AAB3-642908722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FADD7B-208E-9843-B0D9-EECB7FFFE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0480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49EA75D-26E3-9C4B-9CA1-412D6F19C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76CF52A-B2E0-8149-B690-4FE2D9975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84C9364-8A97-3142-A5C1-F01D5B955D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59C63-BF6E-B648-BD54-713C80A4BE31}" type="datetimeFigureOut">
              <a:rPr lang="pt-BR" smtClean="0"/>
              <a:t>14/01/2020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CF219C-A8F8-5041-A0F1-9844F7E370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813F2D-5222-A84A-808E-D9D08215B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A8339-911C-AE4F-AD9D-BFFEF5B85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744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13" Type="http://schemas.openxmlformats.org/officeDocument/2006/relationships/image" Target="../media/image5.tiff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12.xml"/><Relationship Id="rId12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3.png"/><Relationship Id="rId5" Type="http://schemas.openxmlformats.org/officeDocument/2006/relationships/tags" Target="../tags/tag5.xml"/><Relationship Id="rId10" Type="http://schemas.openxmlformats.org/officeDocument/2006/relationships/image" Target="../media/image2.png"/><Relationship Id="rId4" Type="http://schemas.openxmlformats.org/officeDocument/2006/relationships/tags" Target="../tags/tag4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/>
          <p:cNvSpPr/>
          <p:nvPr/>
        </p:nvSpPr>
        <p:spPr>
          <a:xfrm>
            <a:off x="1505747" y="1688067"/>
            <a:ext cx="9162253" cy="27755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</a:endParaRPr>
          </a:p>
        </p:txBody>
      </p:sp>
      <p:sp>
        <p:nvSpPr>
          <p:cNvPr id="28" name="Retângulo 27"/>
          <p:cNvSpPr/>
          <p:nvPr/>
        </p:nvSpPr>
        <p:spPr>
          <a:xfrm>
            <a:off x="2336800" y="259951"/>
            <a:ext cx="3159198" cy="1805959"/>
          </a:xfrm>
          <a:prstGeom prst="rect">
            <a:avLst/>
          </a:prstGeom>
          <a:solidFill>
            <a:schemeClr val="bg1"/>
          </a:solidFill>
          <a:ln w="19050"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25" name="Retângulo 24"/>
          <p:cNvSpPr/>
          <p:nvPr/>
        </p:nvSpPr>
        <p:spPr>
          <a:xfrm>
            <a:off x="2237010" y="3641142"/>
            <a:ext cx="7636230" cy="3172118"/>
          </a:xfrm>
          <a:prstGeom prst="rect">
            <a:avLst/>
          </a:prstGeom>
          <a:solidFill>
            <a:schemeClr val="bg1"/>
          </a:solidFill>
          <a:ln w="19050"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37011" y="2246131"/>
            <a:ext cx="7874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Trebuchet MS" panose="020B0603020202020204" pitchFamily="34" charset="0"/>
              </a:rPr>
              <a:t>API – Dia 2</a:t>
            </a:r>
            <a:endParaRPr lang="en-US" b="1" i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11" name="foto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9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9953" y="3654021"/>
            <a:ext cx="6922356" cy="3155260"/>
          </a:xfrm>
          <a:prstGeom prst="rect">
            <a:avLst/>
          </a:prstGeom>
        </p:spPr>
      </p:pic>
      <p:pic>
        <p:nvPicPr>
          <p:cNvPr id="13" name="mascarazinha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 cstate="screen">
            <a:alphaModFix amt="5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2734" y="3654022"/>
            <a:ext cx="5645040" cy="3155259"/>
          </a:xfrm>
          <a:prstGeom prst="rect">
            <a:avLst/>
          </a:prstGeom>
        </p:spPr>
      </p:pic>
      <p:pic>
        <p:nvPicPr>
          <p:cNvPr id="14" name="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9038" y="5251204"/>
            <a:ext cx="855039" cy="755999"/>
          </a:xfrm>
          <a:prstGeom prst="rect">
            <a:avLst/>
          </a:prstGeom>
        </p:spPr>
      </p:pic>
      <p:pic>
        <p:nvPicPr>
          <p:cNvPr id="15" name="10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37345" y="6053282"/>
            <a:ext cx="881999" cy="755999"/>
          </a:xfrm>
          <a:prstGeom prst="rect">
            <a:avLst/>
          </a:prstGeom>
        </p:spPr>
      </p:pic>
      <p:pic>
        <p:nvPicPr>
          <p:cNvPr id="16" name="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90888" y="4028538"/>
            <a:ext cx="855039" cy="755999"/>
          </a:xfrm>
          <a:prstGeom prst="rect">
            <a:avLst/>
          </a:prstGeom>
        </p:spPr>
      </p:pic>
      <p:pic>
        <p:nvPicPr>
          <p:cNvPr id="17" name="10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60000">
            <a:off x="8754799" y="4842137"/>
            <a:ext cx="881999" cy="755999"/>
          </a:xfrm>
          <a:prstGeom prst="rect">
            <a:avLst/>
          </a:prstGeom>
        </p:spPr>
      </p:pic>
      <p:pic>
        <p:nvPicPr>
          <p:cNvPr id="18" name="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80057" y="4443639"/>
            <a:ext cx="855039" cy="755999"/>
          </a:xfrm>
          <a:prstGeom prst="rect">
            <a:avLst/>
          </a:prstGeom>
        </p:spPr>
      </p:pic>
      <p:pic>
        <p:nvPicPr>
          <p:cNvPr id="20" name="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1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9243" y="5646707"/>
            <a:ext cx="855039" cy="755999"/>
          </a:xfrm>
          <a:prstGeom prst="rect">
            <a:avLst/>
          </a:prstGeom>
        </p:spPr>
      </p:pic>
      <p:pic>
        <p:nvPicPr>
          <p:cNvPr id="21" name="10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9664" y="5241285"/>
            <a:ext cx="881999" cy="755999"/>
          </a:xfrm>
          <a:prstGeom prst="rect">
            <a:avLst/>
          </a:prstGeom>
        </p:spPr>
      </p:pic>
      <p:pic>
        <p:nvPicPr>
          <p:cNvPr id="22" name="10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80057" y="6065982"/>
            <a:ext cx="881999" cy="755999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2387412" y="3691330"/>
            <a:ext cx="29263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b="1" spc="-60" dirty="0">
                <a:solidFill>
                  <a:srgbClr val="000000"/>
                </a:solidFill>
              </a:rPr>
              <a:t>Workshop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988DAF45-C593-1E47-B198-85BE433D429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672904" y="479007"/>
            <a:ext cx="2486991" cy="136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1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6FB446-901A-CD48-913E-1A4EA8D33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311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55116E-E0FA-6F4A-B2E1-DF70BF091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49510" y="-451866"/>
            <a:ext cx="23291019" cy="77617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694F4C-ED45-A341-AE61-A5827DB73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599" y="4834890"/>
            <a:ext cx="49784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404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api resources">
            <a:extLst>
              <a:ext uri="{FF2B5EF4-FFF2-40B4-BE49-F238E27FC236}">
                <a16:creationId xmlns:a16="http://schemas.microsoft.com/office/drawing/2014/main" id="{AEB75AA8-AA0C-D843-B537-37683208D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06880" y="-883920"/>
            <a:ext cx="7191910" cy="3595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m para api resources">
            <a:extLst>
              <a:ext uri="{FF2B5EF4-FFF2-40B4-BE49-F238E27FC236}">
                <a16:creationId xmlns:a16="http://schemas.microsoft.com/office/drawing/2014/main" id="{24EF19DE-7D19-B64B-A591-8C847082A0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993" y="1901018"/>
            <a:ext cx="9773007" cy="495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4471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83C536-59EF-FD40-B07A-6F822F524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3840" y="0"/>
            <a:ext cx="12679680" cy="84531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56BCA4C-ECAD-7F4B-8C03-2EA0C1D16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6161" y="3164048"/>
            <a:ext cx="1209619" cy="8288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28D8F6-C2A7-FF49-B91D-1AEE5B8FA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221" y="3164047"/>
            <a:ext cx="1209619" cy="82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504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FD254B-C847-2C44-890D-C6F8D4090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20600" cy="828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77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510B44-7E92-E343-B911-FBCF85584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300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7F1064-177C-7341-B0A5-36EFB28AA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49290" y="-60960"/>
            <a:ext cx="16290579" cy="697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19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1619EB-B78E-834F-BB69-793E9D911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605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90DE74-7580-AB43-8D14-7429753AA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696" y="0"/>
            <a:ext cx="816764" cy="11353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28BB37-9A2D-834F-A2C6-846B6A023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1607" y="-1844040"/>
            <a:ext cx="12695213" cy="880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168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CE102D-546C-FC44-814E-90824951C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711" y="0"/>
            <a:ext cx="103405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7088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\TELA01_FOTO.PNG"/>
  <p:tag name="PXPSD_PNGPATH" val="\"/>
  <p:tag name="PXPSD_PNGFILENAME" val="TELA01_FOTO.PNG"/>
  <p:tag name="PXPSD_LAYERNAME" val="foto"/>
  <p:tag name="PXPSD_PSDPATH" val="A:\ARKHI\Telas\02 Entrega 01\"/>
  <p:tag name="PXPSD_PSDFILENAME" val="tela01.psd"/>
  <p:tag name="PXPSD_PSDSOURCE" val="A:\ARKHI\Telas\02 Entrega 01\tela01.psd"/>
  <p:tag name=" PXPSD_PSDSOURCELAYER" val="1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\TELA01_MASCARAZINHA.PNG"/>
  <p:tag name="PXPSD_PNGPATH" val="\"/>
  <p:tag name="PXPSD_PNGFILENAME" val="TELA01_MASCARAZINHA.PNG"/>
  <p:tag name="PXPSD_LAYERNAME" val="mascarazinha"/>
  <p:tag name="PXPSD_PSDPATH" val="A:\ARKHI\Telas\02 Entrega 01\"/>
  <p:tag name="PXPSD_PSDFILENAME" val="tela01.psd"/>
  <p:tag name="PXPSD_PSDSOURCE" val="A:\ARKHI\Telas\02 Entrega 01\tela01.psd"/>
  <p:tag name=" PXPSD_PSDSOURCELAYER" val="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\TELA01_6.PNG"/>
  <p:tag name="PXPSD_PNGPATH" val="\"/>
  <p:tag name="PXPSD_PNGFILENAME" val="TELA01_6.PNG"/>
  <p:tag name="PXPSD_LAYERNAME" val="6"/>
  <p:tag name="PXPSD_PSDPATH" val="A:\ARKHI\Telas\02 Entrega 01\"/>
  <p:tag name="PXPSD_PSDFILENAME" val="tela01.psd"/>
  <p:tag name="PXPSD_PSDSOURCE" val="A:\ARKHI\Telas\02 Entrega 01\tela01.psd"/>
  <p:tag name=" PXPSD_PSDSOURCELAYER" val="1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\TELA01_6.PNG"/>
  <p:tag name="PXPSD_PNGPATH" val="\"/>
  <p:tag name="PXPSD_PNGFILENAME" val="TELA01_6.PNG"/>
  <p:tag name="PXPSD_LAYERNAME" val="6"/>
  <p:tag name="PXPSD_PSDPATH" val="A:\ARKHI\Telas\02 Entrega 01\"/>
  <p:tag name="PXPSD_PSDFILENAME" val="tela01.psd"/>
  <p:tag name="PXPSD_PSDSOURCE" val="A:\ARKHI\Telas\02 Entrega 01\tela01.psd"/>
  <p:tag name=" PXPSD_PSDSOURCELAYER" val="1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\TELA01_6.PNG"/>
  <p:tag name="PXPSD_PNGPATH" val="\"/>
  <p:tag name="PXPSD_PNGFILENAME" val="TELA01_6.PNG"/>
  <p:tag name="PXPSD_LAYERNAME" val="6"/>
  <p:tag name="PXPSD_PSDPATH" val="A:\ARKHI\Telas\02 Entrega 01\"/>
  <p:tag name="PXPSD_PSDFILENAME" val="tela01.psd"/>
  <p:tag name="PXPSD_PSDSOURCE" val="A:\ARKHI\Telas\02 Entrega 01\tela01.psd"/>
  <p:tag name=" PXPSD_PSDSOURCELAYER" val="1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\TELA01_6.PNG"/>
  <p:tag name="PXPSD_PNGPATH" val="\"/>
  <p:tag name="PXPSD_PNGFILENAME" val="TELA01_6.PNG"/>
  <p:tag name="PXPSD_LAYERNAME" val="6"/>
  <p:tag name="PXPSD_PSDPATH" val="A:\ARKHI\Telas\02 Entrega 01\"/>
  <p:tag name="PXPSD_PSDFILENAME" val="tela01.psd"/>
  <p:tag name="PXPSD_PSDSOURCE" val="A:\ARKHI\Telas\02 Entrega 01\tela01.psd"/>
  <p:tag name=" PXPSD_PSDSOURCELAYER" val="10"/>
</p:tagLst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1593</TotalTime>
  <Words>19</Words>
  <Application>Microsoft Macintosh PowerPoint</Application>
  <PresentationFormat>Widescreen</PresentationFormat>
  <Paragraphs>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Cambria</vt:lpstr>
      <vt:lpstr>Trebuchet MS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Marco Mendes</dc:creator>
  <cp:lastModifiedBy>Microsoft Office User</cp:lastModifiedBy>
  <cp:revision>60</cp:revision>
  <dcterms:created xsi:type="dcterms:W3CDTF">2018-12-30T15:44:51Z</dcterms:created>
  <dcterms:modified xsi:type="dcterms:W3CDTF">2020-01-15T02:51:17Z</dcterms:modified>
</cp:coreProperties>
</file>

<file path=docProps/thumbnail.jpeg>
</file>